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26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61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88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29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66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4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3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23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29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97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24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444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3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4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4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4" name="Textfeld 1"/>
          <p:cNvSpPr txBox="1">
            <a:spLocks noChangeArrowheads="1"/>
          </p:cNvSpPr>
          <p:nvPr/>
        </p:nvSpPr>
        <p:spPr bwMode="auto">
          <a:xfrm>
            <a:off x="2728388" y="908274"/>
            <a:ext cx="36872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#300-001 / 300-002 / 300-003)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Textfeld 1027"/>
          <p:cNvSpPr txBox="1"/>
          <p:nvPr/>
        </p:nvSpPr>
        <p:spPr>
          <a:xfrm>
            <a:off x="414338" y="5131766"/>
            <a:ext cx="39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FGF-2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Coomassie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56" y="1588034"/>
            <a:ext cx="3265864" cy="3209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711" y="1590737"/>
            <a:ext cx="2347673" cy="322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4860032" y="5135986"/>
            <a:ext cx="39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FGF-2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55283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cp:lastPrinted>2011-09-08T12:23:27Z</cp:lastPrinted>
  <dcterms:created xsi:type="dcterms:W3CDTF">2011-09-02T13:05:25Z</dcterms:created>
  <dcterms:modified xsi:type="dcterms:W3CDTF">2015-03-23T10:18:04Z</dcterms:modified>
</cp:coreProperties>
</file>